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8" r:id="rId3"/>
    <p:sldId id="279" r:id="rId4"/>
    <p:sldId id="280" r:id="rId5"/>
    <p:sldId id="282" r:id="rId6"/>
    <p:sldId id="283" r:id="rId7"/>
    <p:sldId id="281" r:id="rId8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45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45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285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552728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сверх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709" y="683568"/>
            <a:ext cx="62485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26.12.2021 г. филиал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организовал и провел досуговое мероприятие - Новогодний праздник двора. Место проведения – дворовая территория Кутузовский пр-т, д.17.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из Театра песни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исполнили замечательные вокально-хореографические номера, чем очень порадовали зрителей концерта, жителей окрестных домой. Сотрудники филиала поиграли с пришедшими на праздник зрителями в весёлые уличные игры. Пели, веселились, играли в снежки! А Зимушка-Зима,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Снеговичок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Дед Мороз - зазвали настоящую метель. 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09" y="2267744"/>
            <a:ext cx="6262627" cy="28904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1" y="5479110"/>
            <a:ext cx="6262627" cy="289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085184" y="864220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3233762"/>
            <a:ext cx="5949280" cy="27458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6146658"/>
            <a:ext cx="5949280" cy="27458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353442"/>
            <a:ext cx="5949280" cy="27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21671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23528"/>
            <a:ext cx="2592288" cy="25922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4" b="27266"/>
          <a:stretch/>
        </p:blipFill>
        <p:spPr>
          <a:xfrm>
            <a:off x="3212976" y="323528"/>
            <a:ext cx="2759261" cy="25922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9" y="3131840"/>
            <a:ext cx="6302751" cy="29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247683"/>
            <a:ext cx="5880948" cy="27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0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9" b="11801"/>
          <a:stretch/>
        </p:blipFill>
        <p:spPr>
          <a:xfrm>
            <a:off x="620688" y="323528"/>
            <a:ext cx="2664296" cy="327304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635896"/>
            <a:ext cx="5904656" cy="27252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6" b="30073"/>
          <a:stretch/>
        </p:blipFill>
        <p:spPr>
          <a:xfrm>
            <a:off x="3501008" y="323528"/>
            <a:ext cx="2736304" cy="32780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16" y="6444208"/>
            <a:ext cx="561662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0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57192" y="860444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868744"/>
            <a:ext cx="6083376" cy="28077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154" y="716148"/>
            <a:ext cx="4559237" cy="2104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08112"/>
            <a:ext cx="1977216" cy="42839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0" r="8651"/>
          <a:stretch/>
        </p:blipFill>
        <p:spPr>
          <a:xfrm>
            <a:off x="2198155" y="2987824"/>
            <a:ext cx="4559236" cy="27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57192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597" y="323528"/>
            <a:ext cx="3507595" cy="50503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0" y="5580112"/>
            <a:ext cx="6552730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5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7211937"/>
            <a:ext cx="5976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95536"/>
            <a:ext cx="6071768" cy="28023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419872"/>
            <a:ext cx="6071768" cy="280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2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125</Words>
  <Application>Microsoft Office PowerPoint</Application>
  <PresentationFormat>Экран (4:3)</PresentationFormat>
  <Paragraphs>12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сверх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64</cp:revision>
  <cp:lastPrinted>2022-03-09T11:48:43Z</cp:lastPrinted>
  <dcterms:created xsi:type="dcterms:W3CDTF">2020-09-03T09:00:53Z</dcterms:created>
  <dcterms:modified xsi:type="dcterms:W3CDTF">2022-03-24T13:17:03Z</dcterms:modified>
</cp:coreProperties>
</file>